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36" r:id="rId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68D"/>
    <a:srgbClr val="008080"/>
    <a:srgbClr val="0058AD"/>
    <a:srgbClr val="0255A6"/>
    <a:srgbClr val="733380"/>
    <a:srgbClr val="6600FF"/>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78095" autoAdjust="0"/>
  </p:normalViewPr>
  <p:slideViewPr>
    <p:cSldViewPr snapToGrid="0" snapToObjects="1">
      <p:cViewPr varScale="1">
        <p:scale>
          <a:sx n="82" d="100"/>
          <a:sy n="82" d="100"/>
        </p:scale>
        <p:origin x="1228"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32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BCC7E6-CBCD-8049-A319-D5EE110E878A}" type="datetimeFigureOut">
              <a:rPr lang="en-US" smtClean="0"/>
              <a:t>12/4/2024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49D3029-BF28-734F-ABB3-A6D2E642EBE1}" type="slidenum">
              <a:rPr lang="en-US" smtClean="0"/>
              <a:t>‹#›</a:t>
            </a:fld>
            <a:endParaRPr lang="en-US"/>
          </a:p>
        </p:txBody>
      </p:sp>
    </p:spTree>
    <p:extLst>
      <p:ext uri="{BB962C8B-B14F-4D97-AF65-F5344CB8AC3E}">
        <p14:creationId xmlns:p14="http://schemas.microsoft.com/office/powerpoint/2010/main" val="213695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DiPaolo</a:t>
            </a:r>
            <a:r>
              <a:rPr lang="en-US" dirty="0"/>
              <a:t> officially leadership of UK Healthcare 9/2023</a:t>
            </a:r>
          </a:p>
        </p:txBody>
      </p:sp>
      <p:sp>
        <p:nvSpPr>
          <p:cNvPr id="4" name="Slide Number Placeholder 3"/>
          <p:cNvSpPr>
            <a:spLocks noGrp="1"/>
          </p:cNvSpPr>
          <p:nvPr>
            <p:ph type="sldNum" sz="quarter" idx="5"/>
          </p:nvPr>
        </p:nvSpPr>
        <p:spPr/>
        <p:txBody>
          <a:bodyPr/>
          <a:lstStyle/>
          <a:p>
            <a:fld id="{F49D3029-BF28-734F-ABB3-A6D2E642EBE1}" type="slidenum">
              <a:rPr lang="en-US" smtClean="0"/>
              <a:t>1</a:t>
            </a:fld>
            <a:endParaRPr lang="en-US"/>
          </a:p>
        </p:txBody>
      </p:sp>
    </p:spTree>
    <p:extLst>
      <p:ext uri="{BB962C8B-B14F-4D97-AF65-F5344CB8AC3E}">
        <p14:creationId xmlns:p14="http://schemas.microsoft.com/office/powerpoint/2010/main" val="134135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EA2FFA-9519-E947-A77B-3629CB771031}"/>
              </a:ext>
            </a:extLst>
          </p:cNvPr>
          <p:cNvSpPr>
            <a:spLocks noGrp="1"/>
          </p:cNvSpPr>
          <p:nvPr>
            <p:ph type="dt" sz="half" idx="10"/>
          </p:nvPr>
        </p:nvSpPr>
        <p:spPr>
          <a:xfrm>
            <a:off x="9183436" y="6450023"/>
            <a:ext cx="843219" cy="365125"/>
          </a:xfrm>
        </p:spPr>
        <p:txBody>
          <a:bodyPr/>
          <a:lstStyle/>
          <a:p>
            <a:fld id="{4067DEB8-8EE7-8C4F-8D0A-D2FDC8E7669E}" type="datetime1">
              <a:rPr lang="en-US" smtClean="0">
                <a:latin typeface="Helvetica" pitchFamily="2" charset="0"/>
              </a:rPr>
              <a:t>12/4/2024</a:t>
            </a:fld>
            <a:endParaRPr lang="en-US" dirty="0">
              <a:latin typeface="Helvetica" pitchFamily="2" charset="0"/>
            </a:endParaRPr>
          </a:p>
        </p:txBody>
      </p:sp>
      <p:sp>
        <p:nvSpPr>
          <p:cNvPr id="4" name="Footer Placeholder 3">
            <a:extLst>
              <a:ext uri="{FF2B5EF4-FFF2-40B4-BE49-F238E27FC236}">
                <a16:creationId xmlns:a16="http://schemas.microsoft.com/office/drawing/2014/main" id="{918BA114-198C-2A45-8320-BA9851F6AA54}"/>
              </a:ext>
            </a:extLst>
          </p:cNvPr>
          <p:cNvSpPr>
            <a:spLocks noGrp="1"/>
          </p:cNvSpPr>
          <p:nvPr>
            <p:ph type="ftr" sz="quarter" idx="11"/>
          </p:nvPr>
        </p:nvSpPr>
        <p:spPr>
          <a:xfrm>
            <a:off x="1372865" y="6442874"/>
            <a:ext cx="4691605" cy="365125"/>
          </a:xfrm>
        </p:spPr>
        <p:txBody>
          <a:bodyPr/>
          <a:lstStyle/>
          <a:p>
            <a:r>
              <a:rPr lang="en-US"/>
              <a:t>Edit footer to add department / title name</a:t>
            </a:r>
            <a:endParaRPr lang="en-US" dirty="0"/>
          </a:p>
        </p:txBody>
      </p:sp>
      <p:sp>
        <p:nvSpPr>
          <p:cNvPr id="5" name="Slide Number Placeholder 4">
            <a:extLst>
              <a:ext uri="{FF2B5EF4-FFF2-40B4-BE49-F238E27FC236}">
                <a16:creationId xmlns:a16="http://schemas.microsoft.com/office/drawing/2014/main" id="{B65C6B9B-694E-564C-ACDD-2B9AA1B3F727}"/>
              </a:ext>
            </a:extLst>
          </p:cNvPr>
          <p:cNvSpPr>
            <a:spLocks noGrp="1"/>
          </p:cNvSpPr>
          <p:nvPr>
            <p:ph type="sldNum" sz="quarter" idx="12"/>
          </p:nvPr>
        </p:nvSpPr>
        <p:spPr>
          <a:xfrm>
            <a:off x="9960528" y="6450023"/>
            <a:ext cx="460552" cy="365125"/>
          </a:xfrm>
        </p:spPr>
        <p:txBody>
          <a:bodyPr/>
          <a:lstStyle/>
          <a:p>
            <a:fld id="{8A16B8CB-D56F-2744-807F-154426EF1DF6}" type="slidenum">
              <a:rPr lang="en-US" smtClean="0"/>
              <a:pPr/>
              <a:t>‹#›</a:t>
            </a:fld>
            <a:endParaRPr lang="en-US" dirty="0"/>
          </a:p>
        </p:txBody>
      </p:sp>
      <p:sp>
        <p:nvSpPr>
          <p:cNvPr id="6" name="Title Placeholder 12">
            <a:extLst>
              <a:ext uri="{FF2B5EF4-FFF2-40B4-BE49-F238E27FC236}">
                <a16:creationId xmlns:a16="http://schemas.microsoft.com/office/drawing/2014/main" id="{6E5775B4-F0E7-4A48-BF5D-AF263FA2D60C}"/>
              </a:ext>
            </a:extLst>
          </p:cNvPr>
          <p:cNvSpPr>
            <a:spLocks noGrp="1"/>
          </p:cNvSpPr>
          <p:nvPr>
            <p:ph type="title" hasCustomPrompt="1"/>
          </p:nvPr>
        </p:nvSpPr>
        <p:spPr>
          <a:xfrm>
            <a:off x="806670" y="599090"/>
            <a:ext cx="10515600" cy="4424856"/>
          </a:xfrm>
          <a:prstGeom prst="rect">
            <a:avLst/>
          </a:prstGeom>
        </p:spPr>
        <p:txBody>
          <a:bodyPr vert="horz" lIns="91440" tIns="45720" rIns="91440" bIns="45720" rtlCol="0" anchor="ctr">
            <a:noAutofit/>
          </a:bodyPr>
          <a:lstStyle>
            <a:lvl1pPr>
              <a:defRPr sz="5400"/>
            </a:lvl1pPr>
          </a:lstStyle>
          <a:p>
            <a:r>
              <a:rPr lang="en-US" dirty="0"/>
              <a:t>Click to </a:t>
            </a:r>
            <a:br>
              <a:rPr lang="en-US" dirty="0"/>
            </a:br>
            <a:r>
              <a:rPr lang="en-US" dirty="0"/>
              <a:t>edit Master </a:t>
            </a:r>
            <a:br>
              <a:rPr lang="en-US" dirty="0"/>
            </a:br>
            <a:r>
              <a:rPr lang="en-US" dirty="0"/>
              <a:t>title style</a:t>
            </a:r>
          </a:p>
        </p:txBody>
      </p:sp>
      <p:sp>
        <p:nvSpPr>
          <p:cNvPr id="7" name="Text Placeholder 2">
            <a:extLst>
              <a:ext uri="{FF2B5EF4-FFF2-40B4-BE49-F238E27FC236}">
                <a16:creationId xmlns:a16="http://schemas.microsoft.com/office/drawing/2014/main" id="{9B9DD850-EB65-E74F-922F-F4E9D2D6B834}"/>
              </a:ext>
            </a:extLst>
          </p:cNvPr>
          <p:cNvSpPr>
            <a:spLocks noGrp="1"/>
          </p:cNvSpPr>
          <p:nvPr>
            <p:ph idx="1"/>
          </p:nvPr>
        </p:nvSpPr>
        <p:spPr>
          <a:xfrm>
            <a:off x="806671" y="5127686"/>
            <a:ext cx="10371794" cy="804591"/>
          </a:xfrm>
          <a:prstGeom prst="rect">
            <a:avLst/>
          </a:prstGeom>
        </p:spPr>
        <p:txBody>
          <a:bodyPr vert="horz" lIns="91440" tIns="45720" rIns="91440" bIns="45720" rtlCol="0">
            <a:normAutofit/>
          </a:bodyPr>
          <a:lstStyle/>
          <a:p>
            <a:pPr lvl="0"/>
            <a:r>
              <a:rPr lang="en-US"/>
              <a:t>Click to edit Master text styles</a:t>
            </a:r>
          </a:p>
        </p:txBody>
      </p:sp>
      <p:grpSp>
        <p:nvGrpSpPr>
          <p:cNvPr id="2" name="Group 1">
            <a:extLst>
              <a:ext uri="{FF2B5EF4-FFF2-40B4-BE49-F238E27FC236}">
                <a16:creationId xmlns:a16="http://schemas.microsoft.com/office/drawing/2014/main" id="{87FEA889-A0CE-A941-8DDA-4DB8664F5642}"/>
              </a:ext>
            </a:extLst>
          </p:cNvPr>
          <p:cNvGrpSpPr/>
          <p:nvPr userDrawn="1"/>
        </p:nvGrpSpPr>
        <p:grpSpPr>
          <a:xfrm>
            <a:off x="504918" y="7345394"/>
            <a:ext cx="603504" cy="402336"/>
            <a:chOff x="906957" y="5127686"/>
            <a:chExt cx="603504" cy="402336"/>
          </a:xfrm>
        </p:grpSpPr>
        <p:sp>
          <p:nvSpPr>
            <p:cNvPr id="9" name="Rectangle 8">
              <a:extLst>
                <a:ext uri="{FF2B5EF4-FFF2-40B4-BE49-F238E27FC236}">
                  <a16:creationId xmlns:a16="http://schemas.microsoft.com/office/drawing/2014/main" id="{9DCD9B29-B374-DE4D-BDC9-04764A7F62B8}"/>
                </a:ext>
              </a:extLst>
            </p:cNvPr>
            <p:cNvSpPr/>
            <p:nvPr userDrawn="1"/>
          </p:nvSpPr>
          <p:spPr>
            <a:xfrm>
              <a:off x="906957" y="5131272"/>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sp>
          <p:nvSpPr>
            <p:cNvPr id="10" name="Rectangle 9">
              <a:extLst>
                <a:ext uri="{FF2B5EF4-FFF2-40B4-BE49-F238E27FC236}">
                  <a16:creationId xmlns:a16="http://schemas.microsoft.com/office/drawing/2014/main" id="{8A5B77AF-2853-E148-91FA-CD57B509FF2A}"/>
                </a:ext>
              </a:extLst>
            </p:cNvPr>
            <p:cNvSpPr/>
            <p:nvPr userDrawn="1"/>
          </p:nvSpPr>
          <p:spPr>
            <a:xfrm>
              <a:off x="1108125" y="5328854"/>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sp>
          <p:nvSpPr>
            <p:cNvPr id="11" name="Rectangle 10">
              <a:extLst>
                <a:ext uri="{FF2B5EF4-FFF2-40B4-BE49-F238E27FC236}">
                  <a16:creationId xmlns:a16="http://schemas.microsoft.com/office/drawing/2014/main" id="{5244623E-5CCB-694E-8878-814010C76B70}"/>
                </a:ext>
              </a:extLst>
            </p:cNvPr>
            <p:cNvSpPr/>
            <p:nvPr userDrawn="1"/>
          </p:nvSpPr>
          <p:spPr>
            <a:xfrm>
              <a:off x="1309293" y="5127686"/>
              <a:ext cx="20116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grpSp>
    </p:spTree>
    <p:extLst>
      <p:ext uri="{BB962C8B-B14F-4D97-AF65-F5344CB8AC3E}">
        <p14:creationId xmlns:p14="http://schemas.microsoft.com/office/powerpoint/2010/main" val="315190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8734DBAE-BB9B-FD48-B664-5EB48F2D27FA}"/>
              </a:ext>
            </a:extLst>
          </p:cNvPr>
          <p:cNvSpPr>
            <a:spLocks noGrp="1"/>
          </p:cNvSpPr>
          <p:nvPr>
            <p:ph type="title" hasCustomPrompt="1"/>
          </p:nvPr>
        </p:nvSpPr>
        <p:spPr>
          <a:xfrm>
            <a:off x="679864" y="295680"/>
            <a:ext cx="11299785" cy="427451"/>
          </a:xfrm>
          <a:prstGeom prst="rect">
            <a:avLst/>
          </a:prstGeom>
        </p:spPr>
        <p:txBody>
          <a:bodyPr vert="horz" lIns="91440" tIns="45720" rIns="91440" bIns="45720" rtlCol="0" anchor="ctr">
            <a:normAutofit/>
          </a:bodyPr>
          <a:lstStyle>
            <a:lvl1pPr algn="l">
              <a:defRPr sz="3000" baseline="0">
                <a:solidFill>
                  <a:schemeClr val="tx1"/>
                </a:solidFill>
                <a:latin typeface="Arial Black" panose="020B0604020202020204" pitchFamily="34" charset="0"/>
              </a:defRPr>
            </a:lvl1pPr>
          </a:lstStyle>
          <a:p>
            <a:r>
              <a:rPr lang="en-US" dirty="0"/>
              <a:t>Click to edit title style</a:t>
            </a:r>
          </a:p>
        </p:txBody>
      </p:sp>
      <p:sp>
        <p:nvSpPr>
          <p:cNvPr id="12" name="Text Placeholder 2">
            <a:extLst>
              <a:ext uri="{FF2B5EF4-FFF2-40B4-BE49-F238E27FC236}">
                <a16:creationId xmlns:a16="http://schemas.microsoft.com/office/drawing/2014/main" id="{7A233D3F-0958-F94B-9E02-539A512A0CAC}"/>
              </a:ext>
            </a:extLst>
          </p:cNvPr>
          <p:cNvSpPr>
            <a:spLocks noGrp="1"/>
          </p:cNvSpPr>
          <p:nvPr>
            <p:ph idx="1"/>
          </p:nvPr>
        </p:nvSpPr>
        <p:spPr>
          <a:xfrm>
            <a:off x="679864" y="1413165"/>
            <a:ext cx="11145406" cy="4849638"/>
          </a:xfrm>
          <a:prstGeom prst="rect">
            <a:avLst/>
          </a:prstGeom>
        </p:spPr>
        <p:txBody>
          <a:bodyPr vert="horz" lIns="91440" tIns="45720" rIns="91440" bIns="45720" rtlCol="0">
            <a:normAutofit/>
          </a:bodyPr>
          <a:lstStyle>
            <a:lvl1pPr algn="l">
              <a:defRPr sz="2400" cap="none" baseline="0">
                <a:solidFill>
                  <a:srgbClr val="0033A0"/>
                </a:solidFill>
              </a:defRPr>
            </a:lvl1pPr>
            <a:lvl2pPr marL="800080" indent="-342891" algn="l">
              <a:buFont typeface="Wingdings" pitchFamily="2" charset="2"/>
              <a:buChar char="§"/>
              <a:defRPr sz="2000" b="0" i="0">
                <a:solidFill>
                  <a:srgbClr val="0033A0"/>
                </a:solidFill>
                <a:latin typeface="Helvetica" pitchFamily="2" charset="0"/>
              </a:defRPr>
            </a:lvl2pPr>
            <a:lvl3pPr marL="1257269" indent="-342891" algn="l">
              <a:buFont typeface="Wingdings" pitchFamily="2" charset="2"/>
              <a:buChar char="§"/>
              <a:defRPr sz="1800" b="0" i="0">
                <a:solidFill>
                  <a:srgbClr val="0033A0"/>
                </a:solidFill>
                <a:latin typeface="Helvetica" pitchFamily="2" charset="0"/>
              </a:defRPr>
            </a:lvl3pPr>
            <a:lvl4pPr marL="1657309" indent="-285744" algn="l">
              <a:buFont typeface="Wingdings" pitchFamily="2" charset="2"/>
              <a:buChar char="§"/>
              <a:defRPr sz="1600" b="0" i="0">
                <a:solidFill>
                  <a:srgbClr val="0033A0"/>
                </a:solidFill>
                <a:latin typeface="Helvetica" pitchFamily="2" charset="0"/>
              </a:defRPr>
            </a:lvl4pPr>
            <a:lvl5pPr marL="2114498" indent="-285744" algn="l">
              <a:buFont typeface="Wingdings" pitchFamily="2" charset="2"/>
              <a:buChar char="§"/>
              <a:defRPr sz="1600" b="0" i="0">
                <a:solidFill>
                  <a:srgbClr val="0033A0"/>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0D163956-4C83-984C-A689-1F794DE749A3}"/>
              </a:ext>
            </a:extLst>
          </p:cNvPr>
          <p:cNvSpPr>
            <a:spLocks noGrp="1"/>
          </p:cNvSpPr>
          <p:nvPr>
            <p:ph idx="13" hasCustomPrompt="1"/>
          </p:nvPr>
        </p:nvSpPr>
        <p:spPr>
          <a:xfrm>
            <a:off x="700183" y="748477"/>
            <a:ext cx="9376067" cy="290475"/>
          </a:xfrm>
          <a:prstGeom prst="rect">
            <a:avLst/>
          </a:prstGeom>
        </p:spPr>
        <p:txBody>
          <a:bodyPr vert="horz" lIns="91440" tIns="45720" rIns="91440" bIns="45720" rtlCol="0">
            <a:normAutofit/>
          </a:bodyPr>
          <a:lstStyle>
            <a:lvl1pPr>
              <a:defRPr sz="1800" baseline="0">
                <a:solidFill>
                  <a:schemeClr val="bg1">
                    <a:lumMod val="50000"/>
                  </a:schemeClr>
                </a:solidFill>
              </a:defRPr>
            </a:lvl1pPr>
          </a:lstStyle>
          <a:p>
            <a:pPr lvl="0"/>
            <a:r>
              <a:rPr lang="en-US" dirty="0"/>
              <a:t>Click to edit Master SUB TITLE styles</a:t>
            </a:r>
          </a:p>
        </p:txBody>
      </p:sp>
      <p:sp>
        <p:nvSpPr>
          <p:cNvPr id="13" name="Date Placeholder 2">
            <a:extLst>
              <a:ext uri="{FF2B5EF4-FFF2-40B4-BE49-F238E27FC236}">
                <a16:creationId xmlns:a16="http://schemas.microsoft.com/office/drawing/2014/main" id="{2362E85D-5CDF-4E49-AFA0-78C7A1A6AB2A}"/>
              </a:ext>
            </a:extLst>
          </p:cNvPr>
          <p:cNvSpPr>
            <a:spLocks noGrp="1"/>
          </p:cNvSpPr>
          <p:nvPr>
            <p:ph type="dt" sz="half" idx="10"/>
          </p:nvPr>
        </p:nvSpPr>
        <p:spPr>
          <a:xfrm>
            <a:off x="9183436" y="6450023"/>
            <a:ext cx="843219" cy="365125"/>
          </a:xfrm>
        </p:spPr>
        <p:txBody>
          <a:bodyPr/>
          <a:lstStyle/>
          <a:p>
            <a:fld id="{4067DEB8-8EE7-8C4F-8D0A-D2FDC8E7669E}" type="datetime1">
              <a:rPr lang="en-US" smtClean="0">
                <a:latin typeface="Helvetica" pitchFamily="2" charset="0"/>
              </a:rPr>
              <a:t>12/4/2024</a:t>
            </a:fld>
            <a:endParaRPr lang="en-US" dirty="0">
              <a:latin typeface="Helvetica" pitchFamily="2" charset="0"/>
            </a:endParaRPr>
          </a:p>
        </p:txBody>
      </p:sp>
      <p:sp>
        <p:nvSpPr>
          <p:cNvPr id="14" name="Footer Placeholder 3">
            <a:extLst>
              <a:ext uri="{FF2B5EF4-FFF2-40B4-BE49-F238E27FC236}">
                <a16:creationId xmlns:a16="http://schemas.microsoft.com/office/drawing/2014/main" id="{9A50D111-FE8F-4149-B08C-546FF19A367D}"/>
              </a:ext>
            </a:extLst>
          </p:cNvPr>
          <p:cNvSpPr>
            <a:spLocks noGrp="1"/>
          </p:cNvSpPr>
          <p:nvPr>
            <p:ph type="ftr" sz="quarter" idx="11"/>
          </p:nvPr>
        </p:nvSpPr>
        <p:spPr>
          <a:xfrm>
            <a:off x="1372865" y="6442874"/>
            <a:ext cx="4691605" cy="365125"/>
          </a:xfrm>
        </p:spPr>
        <p:txBody>
          <a:bodyPr/>
          <a:lstStyle/>
          <a:p>
            <a:r>
              <a:rPr lang="en-US"/>
              <a:t>Edit footer to add department / title name</a:t>
            </a:r>
            <a:endParaRPr lang="en-US" dirty="0"/>
          </a:p>
        </p:txBody>
      </p:sp>
      <p:sp>
        <p:nvSpPr>
          <p:cNvPr id="15" name="Slide Number Placeholder 4">
            <a:extLst>
              <a:ext uri="{FF2B5EF4-FFF2-40B4-BE49-F238E27FC236}">
                <a16:creationId xmlns:a16="http://schemas.microsoft.com/office/drawing/2014/main" id="{0BC774AA-71BE-6C45-A65E-F5CE5EF5D5F0}"/>
              </a:ext>
            </a:extLst>
          </p:cNvPr>
          <p:cNvSpPr>
            <a:spLocks noGrp="1"/>
          </p:cNvSpPr>
          <p:nvPr>
            <p:ph type="sldNum" sz="quarter" idx="12"/>
          </p:nvPr>
        </p:nvSpPr>
        <p:spPr>
          <a:xfrm>
            <a:off x="9960528" y="6450023"/>
            <a:ext cx="460552" cy="365125"/>
          </a:xfrm>
        </p:spPr>
        <p:txBody>
          <a:body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475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A315-6C17-0B47-8B21-CEA03B2452FA}"/>
              </a:ext>
            </a:extLst>
          </p:cNvPr>
          <p:cNvSpPr>
            <a:spLocks noGrp="1"/>
          </p:cNvSpPr>
          <p:nvPr>
            <p:ph type="ctrTitle" hasCustomPrompt="1"/>
          </p:nvPr>
        </p:nvSpPr>
        <p:spPr>
          <a:xfrm>
            <a:off x="914401" y="1364100"/>
            <a:ext cx="10247423" cy="2387600"/>
          </a:xfrm>
          <a:prstGeom prst="rect">
            <a:avLst/>
          </a:prstGeom>
        </p:spPr>
        <p:txBody>
          <a:bodyPr anchor="b">
            <a:normAutofit/>
          </a:bodyPr>
          <a:lstStyle>
            <a:lvl1pPr algn="ctr">
              <a:defRPr sz="4800"/>
            </a:lvl1pPr>
          </a:lstStyle>
          <a:p>
            <a:r>
              <a:rPr lang="en-US" dirty="0"/>
              <a:t>Click to edit TRANSITION SLIDE title style</a:t>
            </a:r>
          </a:p>
        </p:txBody>
      </p:sp>
      <p:sp>
        <p:nvSpPr>
          <p:cNvPr id="3" name="Subtitle 2">
            <a:extLst>
              <a:ext uri="{FF2B5EF4-FFF2-40B4-BE49-F238E27FC236}">
                <a16:creationId xmlns:a16="http://schemas.microsoft.com/office/drawing/2014/main" id="{3E2A30D9-14CB-694B-8997-602B06B7E4B6}"/>
              </a:ext>
            </a:extLst>
          </p:cNvPr>
          <p:cNvSpPr>
            <a:spLocks noGrp="1"/>
          </p:cNvSpPr>
          <p:nvPr>
            <p:ph type="subTitle" idx="1" hasCustomPrompt="1"/>
          </p:nvPr>
        </p:nvSpPr>
        <p:spPr>
          <a:xfrm>
            <a:off x="1798320" y="3843775"/>
            <a:ext cx="8544560" cy="1569052"/>
          </a:xfrm>
          <a:prstGeom prst="rect">
            <a:avLst/>
          </a:prstGeom>
        </p:spPr>
        <p:txBody>
          <a:bodyPr/>
          <a:lstStyle>
            <a:lvl1pPr marL="0" indent="0" algn="ctr">
              <a:buNone/>
              <a:defRPr sz="2400">
                <a:solidFill>
                  <a:schemeClr val="bg1">
                    <a:lumMod val="7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transition subtitle style</a:t>
            </a:r>
          </a:p>
        </p:txBody>
      </p:sp>
      <p:sp>
        <p:nvSpPr>
          <p:cNvPr id="4" name="Date Placeholder 3">
            <a:extLst>
              <a:ext uri="{FF2B5EF4-FFF2-40B4-BE49-F238E27FC236}">
                <a16:creationId xmlns:a16="http://schemas.microsoft.com/office/drawing/2014/main" id="{CF812FB7-6D54-AC4D-83AE-3BD293BC614C}"/>
              </a:ext>
            </a:extLst>
          </p:cNvPr>
          <p:cNvSpPr>
            <a:spLocks noGrp="1"/>
          </p:cNvSpPr>
          <p:nvPr>
            <p:ph type="dt" sz="half" idx="10"/>
          </p:nvPr>
        </p:nvSpPr>
        <p:spPr/>
        <p:txBody>
          <a:bodyPr/>
          <a:lstStyle>
            <a:lvl1pPr>
              <a:defRPr b="0" i="0">
                <a:latin typeface="Helvetica" pitchFamily="2" charset="0"/>
              </a:defRPr>
            </a:lvl1pPr>
          </a:lstStyle>
          <a:p>
            <a:fld id="{30090399-1C1E-BD4A-8E6A-FE5581517C0F}" type="datetime1">
              <a:rPr lang="en-US" smtClean="0"/>
              <a:t>12/4/2024</a:t>
            </a:fld>
            <a:endParaRPr lang="en-US" dirty="0"/>
          </a:p>
        </p:txBody>
      </p:sp>
      <p:sp>
        <p:nvSpPr>
          <p:cNvPr id="5" name="Footer Placeholder 4">
            <a:extLst>
              <a:ext uri="{FF2B5EF4-FFF2-40B4-BE49-F238E27FC236}">
                <a16:creationId xmlns:a16="http://schemas.microsoft.com/office/drawing/2014/main" id="{E23D7F5E-0CCF-9847-A64A-8EEA223F7896}"/>
              </a:ext>
            </a:extLst>
          </p:cNvPr>
          <p:cNvSpPr>
            <a:spLocks noGrp="1"/>
          </p:cNvSpPr>
          <p:nvPr>
            <p:ph type="ftr" sz="quarter" idx="11"/>
          </p:nvPr>
        </p:nvSpPr>
        <p:spPr/>
        <p:txBody>
          <a:bodyPr/>
          <a:lstStyle/>
          <a:p>
            <a:r>
              <a:rPr lang="en-US"/>
              <a:t>Edit footer to add department / title name</a:t>
            </a:r>
            <a:endParaRPr lang="en-US" dirty="0"/>
          </a:p>
        </p:txBody>
      </p:sp>
      <p:sp>
        <p:nvSpPr>
          <p:cNvPr id="6" name="Slide Number Placeholder 5">
            <a:extLst>
              <a:ext uri="{FF2B5EF4-FFF2-40B4-BE49-F238E27FC236}">
                <a16:creationId xmlns:a16="http://schemas.microsoft.com/office/drawing/2014/main" id="{D0B6D915-7298-9442-B8B6-23BFF06BA30A}"/>
              </a:ext>
            </a:extLst>
          </p:cNvPr>
          <p:cNvSpPr>
            <a:spLocks noGrp="1"/>
          </p:cNvSpPr>
          <p:nvPr>
            <p:ph type="sldNum" sz="quarter" idx="12"/>
          </p:nvPr>
        </p:nvSpPr>
        <p:spPr/>
        <p:txBody>
          <a:bodyPr/>
          <a:lstStyle/>
          <a:p>
            <a:fld id="{8A16B8CB-D56F-2744-807F-154426EF1DF6}" type="slidenum">
              <a:rPr lang="en-US" smtClean="0"/>
              <a:t>‹#›</a:t>
            </a:fld>
            <a:endParaRPr lang="en-US"/>
          </a:p>
        </p:txBody>
      </p:sp>
    </p:spTree>
    <p:extLst>
      <p:ext uri="{BB962C8B-B14F-4D97-AF65-F5344CB8AC3E}">
        <p14:creationId xmlns:p14="http://schemas.microsoft.com/office/powerpoint/2010/main" val="67183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4429-E73B-2340-B580-E078B5428E9B}"/>
              </a:ext>
            </a:extLst>
          </p:cNvPr>
          <p:cNvSpPr>
            <a:spLocks noGrp="1"/>
          </p:cNvSpPr>
          <p:nvPr>
            <p:ph type="title"/>
          </p:nvPr>
        </p:nvSpPr>
        <p:spPr>
          <a:xfrm>
            <a:off x="777240" y="517363"/>
            <a:ext cx="10637520" cy="854240"/>
          </a:xfrm>
          <a:prstGeom prst="rect">
            <a:avLst/>
          </a:prstGeom>
        </p:spPr>
        <p:txBody>
          <a:bodyPr>
            <a:normAutofit/>
          </a:bodyPr>
          <a:lstStyle>
            <a:lvl1pPr algn="ctr">
              <a:defRPr sz="3600" baseline="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C4C029-675D-7A44-A487-3FF32FE84E5B}"/>
              </a:ext>
            </a:extLst>
          </p:cNvPr>
          <p:cNvSpPr>
            <a:spLocks noGrp="1"/>
          </p:cNvSpPr>
          <p:nvPr>
            <p:ph sz="half" idx="1"/>
          </p:nvPr>
        </p:nvSpPr>
        <p:spPr>
          <a:xfrm>
            <a:off x="777240" y="1526429"/>
            <a:ext cx="5255070" cy="4632633"/>
          </a:xfrm>
          <a:prstGeom prst="rect">
            <a:avLst/>
          </a:prstGeom>
        </p:spPr>
        <p:txBody>
          <a:bodyPr>
            <a:normAutofit/>
          </a:bodyPr>
          <a:lstStyle>
            <a:lvl1pPr>
              <a:defRPr sz="2000">
                <a:solidFill>
                  <a:schemeClr val="tx1"/>
                </a:solidFill>
              </a:defRPr>
            </a:lvl1pPr>
            <a:lvl2pPr marL="800089" indent="-342900">
              <a:buFont typeface="Wingdings" pitchFamily="2" charset="2"/>
              <a:buChar char="§"/>
              <a:defRPr sz="2000" b="0" i="0">
                <a:solidFill>
                  <a:schemeClr val="tx1"/>
                </a:solidFill>
                <a:latin typeface="Helvetica" pitchFamily="2" charset="0"/>
              </a:defRPr>
            </a:lvl2pPr>
            <a:lvl3pPr marL="1200127" indent="-285750">
              <a:buFont typeface="Wingdings" pitchFamily="2" charset="2"/>
              <a:buChar char="§"/>
              <a:defRPr sz="1800" b="0" i="0">
                <a:solidFill>
                  <a:schemeClr val="tx1"/>
                </a:solidFill>
                <a:latin typeface="Helvetica" pitchFamily="2" charset="0"/>
              </a:defRPr>
            </a:lvl3pPr>
            <a:lvl4pPr marL="1657316" indent="-285750">
              <a:buFont typeface="Wingdings" pitchFamily="2" charset="2"/>
              <a:buChar char="§"/>
              <a:defRPr sz="1600" b="0" i="0">
                <a:solidFill>
                  <a:schemeClr val="tx1"/>
                </a:solidFill>
                <a:latin typeface="Helvetica" pitchFamily="2" charset="0"/>
              </a:defRPr>
            </a:lvl4pPr>
            <a:lvl5pPr marL="2114504" indent="-285750">
              <a:buFont typeface="Wingdings" pitchFamily="2" charset="2"/>
              <a:buChar char="§"/>
              <a:defRPr sz="1600" b="0" i="0">
                <a:solidFill>
                  <a:schemeClr val="tx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A5E1BC-F6A3-EA4E-B3E5-A565CACB974D}"/>
              </a:ext>
            </a:extLst>
          </p:cNvPr>
          <p:cNvSpPr>
            <a:spLocks noGrp="1"/>
          </p:cNvSpPr>
          <p:nvPr>
            <p:ph sz="half" idx="2"/>
          </p:nvPr>
        </p:nvSpPr>
        <p:spPr>
          <a:xfrm>
            <a:off x="6159690" y="1526429"/>
            <a:ext cx="5255070" cy="4632633"/>
          </a:xfrm>
          <a:prstGeom prst="rect">
            <a:avLst/>
          </a:prstGeom>
        </p:spPr>
        <p:txBody>
          <a:bodyPr>
            <a:normAutofit/>
          </a:bodyPr>
          <a:lstStyle>
            <a:lvl1pPr>
              <a:defRPr sz="2000">
                <a:solidFill>
                  <a:schemeClr val="tx1"/>
                </a:solidFill>
              </a:defRPr>
            </a:lvl1pPr>
            <a:lvl2pPr marL="800089" indent="-342900">
              <a:buFont typeface="Wingdings" pitchFamily="2" charset="2"/>
              <a:buChar char="§"/>
              <a:defRPr sz="2000" b="0" i="0">
                <a:solidFill>
                  <a:schemeClr val="tx1"/>
                </a:solidFill>
                <a:latin typeface="Helvetica" pitchFamily="2" charset="0"/>
              </a:defRPr>
            </a:lvl2pPr>
            <a:lvl3pPr marL="1200127" indent="-285750">
              <a:buFont typeface="Wingdings" pitchFamily="2" charset="2"/>
              <a:buChar char="§"/>
              <a:defRPr sz="1800" b="0" i="0">
                <a:solidFill>
                  <a:schemeClr val="tx1"/>
                </a:solidFill>
                <a:latin typeface="Helvetica" pitchFamily="2" charset="0"/>
              </a:defRPr>
            </a:lvl3pPr>
            <a:lvl4pPr marL="1657316" indent="-285750">
              <a:buFont typeface="Wingdings" pitchFamily="2" charset="2"/>
              <a:buChar char="§"/>
              <a:defRPr sz="1600" b="0" i="0">
                <a:solidFill>
                  <a:schemeClr val="tx1"/>
                </a:solidFill>
                <a:latin typeface="Helvetica" pitchFamily="2" charset="0"/>
              </a:defRPr>
            </a:lvl4pPr>
            <a:lvl5pPr marL="2114504" indent="-285750">
              <a:buFont typeface="Wingdings" pitchFamily="2" charset="2"/>
              <a:buChar char="§"/>
              <a:defRPr sz="1600" b="0" i="0">
                <a:solidFill>
                  <a:schemeClr val="tx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5A9AB4A-BF54-FA45-9D55-ED7E8C819D4C}"/>
              </a:ext>
            </a:extLst>
          </p:cNvPr>
          <p:cNvCxnSpPr/>
          <p:nvPr userDrawn="1"/>
        </p:nvCxnSpPr>
        <p:spPr>
          <a:xfrm>
            <a:off x="6055056" y="1526429"/>
            <a:ext cx="0" cy="4464938"/>
          </a:xfrm>
          <a:prstGeom prst="line">
            <a:avLst/>
          </a:prstGeom>
        </p:spPr>
        <p:style>
          <a:lnRef idx="1">
            <a:schemeClr val="dk1"/>
          </a:lnRef>
          <a:fillRef idx="0">
            <a:schemeClr val="dk1"/>
          </a:fillRef>
          <a:effectRef idx="0">
            <a:schemeClr val="dk1"/>
          </a:effectRef>
          <a:fontRef idx="minor">
            <a:schemeClr val="tx1"/>
          </a:fontRef>
        </p:style>
      </p:cxnSp>
      <p:sp>
        <p:nvSpPr>
          <p:cNvPr id="15" name="Date Placeholder 2">
            <a:extLst>
              <a:ext uri="{FF2B5EF4-FFF2-40B4-BE49-F238E27FC236}">
                <a16:creationId xmlns:a16="http://schemas.microsoft.com/office/drawing/2014/main" id="{3323D19F-B1C3-B945-8ABB-858B92E58821}"/>
              </a:ext>
            </a:extLst>
          </p:cNvPr>
          <p:cNvSpPr>
            <a:spLocks noGrp="1"/>
          </p:cNvSpPr>
          <p:nvPr>
            <p:ph type="dt" sz="half" idx="10"/>
          </p:nvPr>
        </p:nvSpPr>
        <p:spPr>
          <a:xfrm>
            <a:off x="9183436" y="6450023"/>
            <a:ext cx="843219" cy="365125"/>
          </a:xfrm>
        </p:spPr>
        <p:txBody>
          <a:bodyPr/>
          <a:lstStyle/>
          <a:p>
            <a:fld id="{4067DEB8-8EE7-8C4F-8D0A-D2FDC8E7669E}" type="datetime1">
              <a:rPr lang="en-US" smtClean="0">
                <a:latin typeface="Helvetica" pitchFamily="2" charset="0"/>
              </a:rPr>
              <a:t>12/4/2024</a:t>
            </a:fld>
            <a:endParaRPr lang="en-US" dirty="0">
              <a:latin typeface="Helvetica" pitchFamily="2" charset="0"/>
            </a:endParaRPr>
          </a:p>
        </p:txBody>
      </p:sp>
      <p:sp>
        <p:nvSpPr>
          <p:cNvPr id="16" name="Footer Placeholder 3">
            <a:extLst>
              <a:ext uri="{FF2B5EF4-FFF2-40B4-BE49-F238E27FC236}">
                <a16:creationId xmlns:a16="http://schemas.microsoft.com/office/drawing/2014/main" id="{7D642EC9-0F95-A74D-A043-CFE26461740A}"/>
              </a:ext>
            </a:extLst>
          </p:cNvPr>
          <p:cNvSpPr>
            <a:spLocks noGrp="1"/>
          </p:cNvSpPr>
          <p:nvPr>
            <p:ph type="ftr" sz="quarter" idx="11"/>
          </p:nvPr>
        </p:nvSpPr>
        <p:spPr>
          <a:xfrm>
            <a:off x="1372865" y="6442874"/>
            <a:ext cx="4691605" cy="365125"/>
          </a:xfrm>
        </p:spPr>
        <p:txBody>
          <a:bodyPr/>
          <a:lstStyle/>
          <a:p>
            <a:r>
              <a:rPr lang="en-US"/>
              <a:t>Edit footer to add department / title name</a:t>
            </a:r>
            <a:endParaRPr lang="en-US" dirty="0"/>
          </a:p>
        </p:txBody>
      </p:sp>
      <p:sp>
        <p:nvSpPr>
          <p:cNvPr id="17" name="Slide Number Placeholder 4">
            <a:extLst>
              <a:ext uri="{FF2B5EF4-FFF2-40B4-BE49-F238E27FC236}">
                <a16:creationId xmlns:a16="http://schemas.microsoft.com/office/drawing/2014/main" id="{A086A300-7DB0-5B4E-A6E2-FA87E1A02447}"/>
              </a:ext>
            </a:extLst>
          </p:cNvPr>
          <p:cNvSpPr>
            <a:spLocks noGrp="1"/>
          </p:cNvSpPr>
          <p:nvPr>
            <p:ph type="sldNum" sz="quarter" idx="12"/>
          </p:nvPr>
        </p:nvSpPr>
        <p:spPr>
          <a:xfrm>
            <a:off x="9960528" y="6450023"/>
            <a:ext cx="460552" cy="365125"/>
          </a:xfrm>
        </p:spPr>
        <p:txBody>
          <a:body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391691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536C5-7AE9-514B-86BE-D8C6A4B253E6}"/>
              </a:ext>
            </a:extLst>
          </p:cNvPr>
          <p:cNvSpPr>
            <a:spLocks noGrp="1"/>
          </p:cNvSpPr>
          <p:nvPr>
            <p:ph idx="1" hasCustomPrompt="1"/>
          </p:nvPr>
        </p:nvSpPr>
        <p:spPr>
          <a:xfrm>
            <a:off x="5192973" y="1418332"/>
            <a:ext cx="6221787" cy="4873625"/>
          </a:xfrm>
          <a:prstGeom prst="rect">
            <a:avLst/>
          </a:prstGeom>
        </p:spPr>
        <p:txBody>
          <a:bodyPr>
            <a:normAutofit/>
          </a:bodyPr>
          <a:lstStyle>
            <a:lvl1pPr>
              <a:defRPr sz="2800"/>
            </a:lvl1pPr>
            <a:lvl2pPr>
              <a:defRPr sz="2400" b="0" i="0">
                <a:latin typeface="Helvetica" pitchFamily="2" charset="0"/>
              </a:defRPr>
            </a:lvl2pPr>
            <a:lvl3pPr>
              <a:defRPr sz="2000" b="0" i="0">
                <a:latin typeface="Helvetica" pitchFamily="2" charset="0"/>
              </a:defRPr>
            </a:lvl3pPr>
            <a:lvl4pPr>
              <a:defRPr sz="1800" b="0" i="0">
                <a:latin typeface="Helvetica" pitchFamily="2" charset="0"/>
              </a:defRPr>
            </a:lvl4pPr>
            <a:lvl5pPr>
              <a:defRPr sz="1800" b="0" i="0">
                <a:latin typeface="Helvetica" pitchFamily="2" charset="0"/>
              </a:defRPr>
            </a:lvl5pPr>
            <a:lvl6pPr>
              <a:defRPr sz="2000"/>
            </a:lvl6pPr>
            <a:lvl7pPr>
              <a:defRPr sz="2000"/>
            </a:lvl7pPr>
            <a:lvl8pPr>
              <a:defRPr sz="2000"/>
            </a:lvl8pPr>
            <a:lvl9pPr>
              <a:defRPr sz="2000"/>
            </a:lvl9pPr>
          </a:lstStyle>
          <a:p>
            <a:pPr lvl="0"/>
            <a:r>
              <a:rPr lang="en-US" dirty="0"/>
              <a:t>Click to ADD PHOTO/Graphic</a:t>
            </a:r>
          </a:p>
        </p:txBody>
      </p:sp>
      <p:sp>
        <p:nvSpPr>
          <p:cNvPr id="12" name="Text Placeholder 2">
            <a:extLst>
              <a:ext uri="{FF2B5EF4-FFF2-40B4-BE49-F238E27FC236}">
                <a16:creationId xmlns:a16="http://schemas.microsoft.com/office/drawing/2014/main" id="{ECD17435-89D2-1F4E-A337-D4EF05657D56}"/>
              </a:ext>
            </a:extLst>
          </p:cNvPr>
          <p:cNvSpPr>
            <a:spLocks noGrp="1"/>
          </p:cNvSpPr>
          <p:nvPr>
            <p:ph idx="13"/>
          </p:nvPr>
        </p:nvSpPr>
        <p:spPr>
          <a:xfrm>
            <a:off x="777241" y="1425156"/>
            <a:ext cx="4258784" cy="4873625"/>
          </a:xfrm>
          <a:prstGeom prst="rect">
            <a:avLst/>
          </a:prstGeom>
        </p:spPr>
        <p:txBody>
          <a:bodyPr vert="horz" lIns="91440" tIns="45720" rIns="91440" bIns="45720" rtlCol="0">
            <a:normAutofit/>
          </a:bodyPr>
          <a:lstStyle>
            <a:lvl1pPr algn="l">
              <a:defRPr sz="2400" b="0" i="0" cap="none" baseline="0">
                <a:solidFill>
                  <a:srgbClr val="0033A0"/>
                </a:solidFill>
                <a:latin typeface="Helvetica" pitchFamily="2" charset="0"/>
              </a:defRPr>
            </a:lvl1pPr>
            <a:lvl2pPr marL="800080" indent="-342891" algn="l">
              <a:buFont typeface="Wingdings" pitchFamily="2" charset="2"/>
              <a:buChar char="§"/>
              <a:defRPr sz="2000" b="0" i="0">
                <a:solidFill>
                  <a:srgbClr val="0033A0"/>
                </a:solidFill>
                <a:latin typeface="Helvetica" pitchFamily="2" charset="0"/>
              </a:defRPr>
            </a:lvl2pPr>
            <a:lvl3pPr marL="1257269" indent="-342891" algn="l">
              <a:buFont typeface="Wingdings" pitchFamily="2" charset="2"/>
              <a:buChar char="§"/>
              <a:defRPr sz="1800" b="0" i="0">
                <a:solidFill>
                  <a:srgbClr val="0033A0"/>
                </a:solidFill>
                <a:latin typeface="Helvetica" pitchFamily="2" charset="0"/>
              </a:defRPr>
            </a:lvl3pPr>
            <a:lvl4pPr marL="1657309" indent="-285744" algn="l">
              <a:buFont typeface="Wingdings" pitchFamily="2" charset="2"/>
              <a:buChar char="§"/>
              <a:defRPr sz="1600" b="0" i="0">
                <a:solidFill>
                  <a:srgbClr val="0033A0"/>
                </a:solidFill>
                <a:latin typeface="Helvetica" pitchFamily="2" charset="0"/>
              </a:defRPr>
            </a:lvl4pPr>
            <a:lvl5pPr marL="2114498" indent="-285744" algn="l">
              <a:buFont typeface="Wingdings" pitchFamily="2" charset="2"/>
              <a:buChar char="§"/>
              <a:defRPr sz="1600" b="0" i="0">
                <a:solidFill>
                  <a:srgbClr val="0033A0"/>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0B0FA85E-7020-944A-93D6-38523D0FA761}"/>
              </a:ext>
            </a:extLst>
          </p:cNvPr>
          <p:cNvSpPr>
            <a:spLocks noGrp="1"/>
          </p:cNvSpPr>
          <p:nvPr>
            <p:ph type="title"/>
          </p:nvPr>
        </p:nvSpPr>
        <p:spPr>
          <a:xfrm>
            <a:off x="777240" y="517363"/>
            <a:ext cx="10637520" cy="854240"/>
          </a:xfrm>
          <a:prstGeom prst="rect">
            <a:avLst/>
          </a:prstGeom>
        </p:spPr>
        <p:txBody>
          <a:bodyPr>
            <a:normAutofit/>
          </a:bodyPr>
          <a:lstStyle>
            <a:lvl1pPr algn="ctr">
              <a:defRPr sz="3600" baseline="0">
                <a:solidFill>
                  <a:schemeClr val="tx1"/>
                </a:solidFill>
              </a:defRPr>
            </a:lvl1pPr>
          </a:lstStyle>
          <a:p>
            <a:r>
              <a:rPr lang="en-US"/>
              <a:t>Click to edit Master title style</a:t>
            </a:r>
            <a:endParaRPr lang="en-US" dirty="0"/>
          </a:p>
        </p:txBody>
      </p:sp>
      <p:sp>
        <p:nvSpPr>
          <p:cNvPr id="16" name="Date Placeholder 2">
            <a:extLst>
              <a:ext uri="{FF2B5EF4-FFF2-40B4-BE49-F238E27FC236}">
                <a16:creationId xmlns:a16="http://schemas.microsoft.com/office/drawing/2014/main" id="{4F0B0244-DDA8-354B-831E-B982B73B5A13}"/>
              </a:ext>
            </a:extLst>
          </p:cNvPr>
          <p:cNvSpPr>
            <a:spLocks noGrp="1"/>
          </p:cNvSpPr>
          <p:nvPr>
            <p:ph type="dt" sz="half" idx="10"/>
          </p:nvPr>
        </p:nvSpPr>
        <p:spPr>
          <a:xfrm>
            <a:off x="9183436" y="6450023"/>
            <a:ext cx="843219" cy="365125"/>
          </a:xfrm>
        </p:spPr>
        <p:txBody>
          <a:bodyPr/>
          <a:lstStyle/>
          <a:p>
            <a:fld id="{4067DEB8-8EE7-8C4F-8D0A-D2FDC8E7669E}" type="datetime1">
              <a:rPr lang="en-US" smtClean="0">
                <a:latin typeface="Helvetica" pitchFamily="2" charset="0"/>
              </a:rPr>
              <a:t>12/4/2024</a:t>
            </a:fld>
            <a:endParaRPr lang="en-US" dirty="0">
              <a:latin typeface="Helvetica" pitchFamily="2" charset="0"/>
            </a:endParaRPr>
          </a:p>
        </p:txBody>
      </p:sp>
      <p:sp>
        <p:nvSpPr>
          <p:cNvPr id="17" name="Footer Placeholder 3">
            <a:extLst>
              <a:ext uri="{FF2B5EF4-FFF2-40B4-BE49-F238E27FC236}">
                <a16:creationId xmlns:a16="http://schemas.microsoft.com/office/drawing/2014/main" id="{AE4EE142-64BB-C541-B03B-A0D0D0FAAAAF}"/>
              </a:ext>
            </a:extLst>
          </p:cNvPr>
          <p:cNvSpPr>
            <a:spLocks noGrp="1"/>
          </p:cNvSpPr>
          <p:nvPr>
            <p:ph type="ftr" sz="quarter" idx="11"/>
          </p:nvPr>
        </p:nvSpPr>
        <p:spPr>
          <a:xfrm>
            <a:off x="1372865" y="6442874"/>
            <a:ext cx="4691605" cy="365125"/>
          </a:xfrm>
        </p:spPr>
        <p:txBody>
          <a:bodyPr/>
          <a:lstStyle/>
          <a:p>
            <a:r>
              <a:rPr lang="en-US"/>
              <a:t>Edit footer to add department / title name</a:t>
            </a:r>
            <a:endParaRPr lang="en-US" dirty="0"/>
          </a:p>
        </p:txBody>
      </p:sp>
      <p:sp>
        <p:nvSpPr>
          <p:cNvPr id="18" name="Slide Number Placeholder 4">
            <a:extLst>
              <a:ext uri="{FF2B5EF4-FFF2-40B4-BE49-F238E27FC236}">
                <a16:creationId xmlns:a16="http://schemas.microsoft.com/office/drawing/2014/main" id="{D47CC76F-1256-034D-9B97-4F8365FA9B41}"/>
              </a:ext>
            </a:extLst>
          </p:cNvPr>
          <p:cNvSpPr>
            <a:spLocks noGrp="1"/>
          </p:cNvSpPr>
          <p:nvPr>
            <p:ph type="sldNum" sz="quarter" idx="12"/>
          </p:nvPr>
        </p:nvSpPr>
        <p:spPr>
          <a:xfrm>
            <a:off x="9960528" y="6450023"/>
            <a:ext cx="460552" cy="365125"/>
          </a:xfrm>
        </p:spPr>
        <p:txBody>
          <a:body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128502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7C9EE3-2405-8C46-8F1C-9CB7FA23A11D}"/>
              </a:ext>
            </a:extLst>
          </p:cNvPr>
          <p:cNvSpPr>
            <a:spLocks noGrp="1"/>
          </p:cNvSpPr>
          <p:nvPr>
            <p:ph type="title"/>
          </p:nvPr>
        </p:nvSpPr>
        <p:spPr>
          <a:xfrm>
            <a:off x="777240" y="517363"/>
            <a:ext cx="10637520" cy="854240"/>
          </a:xfrm>
          <a:prstGeom prst="rect">
            <a:avLst/>
          </a:prstGeom>
        </p:spPr>
        <p:txBody>
          <a:bodyPr>
            <a:normAutofit/>
          </a:bodyPr>
          <a:lstStyle>
            <a:lvl1pPr algn="ctr">
              <a:defRPr sz="3600" baseline="0">
                <a:solidFill>
                  <a:schemeClr val="tx1"/>
                </a:solidFill>
              </a:defRPr>
            </a:lvl1pPr>
          </a:lstStyle>
          <a:p>
            <a:r>
              <a:rPr lang="en-US"/>
              <a:t>Click to edit Master title style</a:t>
            </a:r>
            <a:endParaRPr lang="en-US" dirty="0"/>
          </a:p>
        </p:txBody>
      </p:sp>
      <p:sp>
        <p:nvSpPr>
          <p:cNvPr id="14" name="Date Placeholder 2">
            <a:extLst>
              <a:ext uri="{FF2B5EF4-FFF2-40B4-BE49-F238E27FC236}">
                <a16:creationId xmlns:a16="http://schemas.microsoft.com/office/drawing/2014/main" id="{54330CA1-C44D-C84F-9915-8950D209D956}"/>
              </a:ext>
            </a:extLst>
          </p:cNvPr>
          <p:cNvSpPr>
            <a:spLocks noGrp="1"/>
          </p:cNvSpPr>
          <p:nvPr>
            <p:ph type="dt" sz="half" idx="10"/>
          </p:nvPr>
        </p:nvSpPr>
        <p:spPr>
          <a:xfrm>
            <a:off x="9183436" y="6450023"/>
            <a:ext cx="843219" cy="365125"/>
          </a:xfrm>
        </p:spPr>
        <p:txBody>
          <a:bodyPr/>
          <a:lstStyle/>
          <a:p>
            <a:fld id="{4067DEB8-8EE7-8C4F-8D0A-D2FDC8E7669E}" type="datetime1">
              <a:rPr lang="en-US" smtClean="0">
                <a:latin typeface="Helvetica" pitchFamily="2" charset="0"/>
              </a:rPr>
              <a:t>12/4/2024</a:t>
            </a:fld>
            <a:endParaRPr lang="en-US" dirty="0">
              <a:latin typeface="Helvetica" pitchFamily="2" charset="0"/>
            </a:endParaRPr>
          </a:p>
        </p:txBody>
      </p:sp>
      <p:sp>
        <p:nvSpPr>
          <p:cNvPr id="15" name="Footer Placeholder 3">
            <a:extLst>
              <a:ext uri="{FF2B5EF4-FFF2-40B4-BE49-F238E27FC236}">
                <a16:creationId xmlns:a16="http://schemas.microsoft.com/office/drawing/2014/main" id="{76FCA695-0ECC-AC44-B73B-FF825B1C618E}"/>
              </a:ext>
            </a:extLst>
          </p:cNvPr>
          <p:cNvSpPr>
            <a:spLocks noGrp="1"/>
          </p:cNvSpPr>
          <p:nvPr>
            <p:ph type="ftr" sz="quarter" idx="11"/>
          </p:nvPr>
        </p:nvSpPr>
        <p:spPr>
          <a:xfrm>
            <a:off x="1372865" y="6442874"/>
            <a:ext cx="4691605" cy="365125"/>
          </a:xfrm>
        </p:spPr>
        <p:txBody>
          <a:bodyPr/>
          <a:lstStyle/>
          <a:p>
            <a:r>
              <a:rPr lang="en-US"/>
              <a:t>Edit footer to add department / title name</a:t>
            </a:r>
            <a:endParaRPr lang="en-US" dirty="0"/>
          </a:p>
        </p:txBody>
      </p:sp>
      <p:sp>
        <p:nvSpPr>
          <p:cNvPr id="16" name="Slide Number Placeholder 4">
            <a:extLst>
              <a:ext uri="{FF2B5EF4-FFF2-40B4-BE49-F238E27FC236}">
                <a16:creationId xmlns:a16="http://schemas.microsoft.com/office/drawing/2014/main" id="{BE64D6BC-B304-4644-A724-A84DE862B698}"/>
              </a:ext>
            </a:extLst>
          </p:cNvPr>
          <p:cNvSpPr>
            <a:spLocks noGrp="1"/>
          </p:cNvSpPr>
          <p:nvPr>
            <p:ph type="sldNum" sz="quarter" idx="12"/>
          </p:nvPr>
        </p:nvSpPr>
        <p:spPr>
          <a:xfrm>
            <a:off x="9960528" y="6450023"/>
            <a:ext cx="460552" cy="365125"/>
          </a:xfrm>
        </p:spPr>
        <p:txBody>
          <a:bodyPr/>
          <a:lstStyle/>
          <a:p>
            <a:fld id="{8A16B8CB-D56F-2744-807F-154426EF1DF6}" type="slidenum">
              <a:rPr lang="en-US" smtClean="0"/>
              <a:pPr/>
              <a:t>‹#›</a:t>
            </a:fld>
            <a:endParaRPr lang="en-US" dirty="0"/>
          </a:p>
        </p:txBody>
      </p:sp>
    </p:spTree>
    <p:extLst>
      <p:ext uri="{BB962C8B-B14F-4D97-AF65-F5344CB8AC3E}">
        <p14:creationId xmlns:p14="http://schemas.microsoft.com/office/powerpoint/2010/main" val="11844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2C740-F8C1-FF46-8CA9-BD5F4BF0A50F}"/>
              </a:ext>
            </a:extLst>
          </p:cNvPr>
          <p:cNvSpPr>
            <a:spLocks noGrp="1"/>
          </p:cNvSpPr>
          <p:nvPr>
            <p:ph type="dt" sz="half" idx="10"/>
          </p:nvPr>
        </p:nvSpPr>
        <p:spPr/>
        <p:txBody>
          <a:bodyPr/>
          <a:lstStyle>
            <a:lvl1pPr>
              <a:defRPr b="0" i="0">
                <a:latin typeface="Helvetica" pitchFamily="2" charset="0"/>
              </a:defRPr>
            </a:lvl1pPr>
          </a:lstStyle>
          <a:p>
            <a:fld id="{6D56DF8E-A258-7144-8E54-7BB18F4B4455}" type="datetime1">
              <a:rPr lang="en-US" smtClean="0"/>
              <a:t>12/4/2024</a:t>
            </a:fld>
            <a:endParaRPr lang="en-US" dirty="0"/>
          </a:p>
        </p:txBody>
      </p:sp>
      <p:sp>
        <p:nvSpPr>
          <p:cNvPr id="3" name="Footer Placeholder 2">
            <a:extLst>
              <a:ext uri="{FF2B5EF4-FFF2-40B4-BE49-F238E27FC236}">
                <a16:creationId xmlns:a16="http://schemas.microsoft.com/office/drawing/2014/main" id="{D1E1F79D-61BE-A741-9261-0739EE055BE4}"/>
              </a:ext>
            </a:extLst>
          </p:cNvPr>
          <p:cNvSpPr>
            <a:spLocks noGrp="1"/>
          </p:cNvSpPr>
          <p:nvPr>
            <p:ph type="ftr" sz="quarter" idx="11"/>
          </p:nvPr>
        </p:nvSpPr>
        <p:spPr/>
        <p:txBody>
          <a:bodyPr/>
          <a:lstStyle/>
          <a:p>
            <a:r>
              <a:rPr lang="en-US"/>
              <a:t>Edit footer to add department / title name</a:t>
            </a:r>
          </a:p>
        </p:txBody>
      </p:sp>
      <p:sp>
        <p:nvSpPr>
          <p:cNvPr id="4" name="Slide Number Placeholder 3">
            <a:extLst>
              <a:ext uri="{FF2B5EF4-FFF2-40B4-BE49-F238E27FC236}">
                <a16:creationId xmlns:a16="http://schemas.microsoft.com/office/drawing/2014/main" id="{F069ACF0-3D9F-FB45-A2F7-2DEB25642522}"/>
              </a:ext>
            </a:extLst>
          </p:cNvPr>
          <p:cNvSpPr>
            <a:spLocks noGrp="1"/>
          </p:cNvSpPr>
          <p:nvPr>
            <p:ph type="sldNum" sz="quarter" idx="12"/>
          </p:nvPr>
        </p:nvSpPr>
        <p:spPr/>
        <p:txBody>
          <a:bodyPr/>
          <a:lstStyle/>
          <a:p>
            <a:fld id="{8A16B8CB-D56F-2744-807F-154426EF1DF6}" type="slidenum">
              <a:rPr lang="en-US" smtClean="0"/>
              <a:t>‹#›</a:t>
            </a:fld>
            <a:endParaRPr lang="en-US"/>
          </a:p>
        </p:txBody>
      </p:sp>
      <p:sp>
        <p:nvSpPr>
          <p:cNvPr id="6" name="Title 1">
            <a:extLst>
              <a:ext uri="{FF2B5EF4-FFF2-40B4-BE49-F238E27FC236}">
                <a16:creationId xmlns:a16="http://schemas.microsoft.com/office/drawing/2014/main" id="{180F86FC-35DC-2846-A754-69CEAC934471}"/>
              </a:ext>
            </a:extLst>
          </p:cNvPr>
          <p:cNvSpPr>
            <a:spLocks noGrp="1"/>
          </p:cNvSpPr>
          <p:nvPr>
            <p:ph type="title"/>
          </p:nvPr>
        </p:nvSpPr>
        <p:spPr>
          <a:xfrm>
            <a:off x="777240" y="517363"/>
            <a:ext cx="10637520" cy="854240"/>
          </a:xfrm>
          <a:prstGeom prst="rect">
            <a:avLst/>
          </a:prstGeom>
        </p:spPr>
        <p:txBody>
          <a:bodyPr>
            <a:normAutofit/>
          </a:bodyPr>
          <a:lstStyle>
            <a:lvl1pPr algn="ctr">
              <a:defRPr sz="3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250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975A66-0C4D-E74B-A752-506B36EEDEF7}"/>
              </a:ext>
            </a:extLst>
          </p:cNvPr>
          <p:cNvSpPr>
            <a:spLocks noGrp="1"/>
          </p:cNvSpPr>
          <p:nvPr>
            <p:ph type="dt" sz="half" idx="2"/>
          </p:nvPr>
        </p:nvSpPr>
        <p:spPr>
          <a:xfrm>
            <a:off x="9198996" y="6446291"/>
            <a:ext cx="843219" cy="365125"/>
          </a:xfrm>
          <a:prstGeom prst="rect">
            <a:avLst/>
          </a:prstGeom>
        </p:spPr>
        <p:txBody>
          <a:bodyPr vert="horz" lIns="91440" tIns="45720" rIns="91440" bIns="45720" rtlCol="0" anchor="ctr"/>
          <a:lstStyle>
            <a:lvl1pPr algn="l">
              <a:defRPr sz="1200" baseline="0">
                <a:solidFill>
                  <a:schemeClr val="accent6"/>
                </a:solidFill>
              </a:defRPr>
            </a:lvl1pPr>
          </a:lstStyle>
          <a:p>
            <a:fld id="{353451E3-4F41-1445-87BC-F9CDA16C100D}" type="datetime1">
              <a:rPr lang="en-US" smtClean="0">
                <a:latin typeface="Helvetica" pitchFamily="2" charset="0"/>
              </a:rPr>
              <a:pPr/>
              <a:t>12/4/2024</a:t>
            </a:fld>
            <a:endParaRPr lang="en-US" dirty="0">
              <a:latin typeface="Helvetica" pitchFamily="2" charset="0"/>
            </a:endParaRPr>
          </a:p>
        </p:txBody>
      </p:sp>
      <p:sp>
        <p:nvSpPr>
          <p:cNvPr id="5" name="Footer Placeholder 4">
            <a:extLst>
              <a:ext uri="{FF2B5EF4-FFF2-40B4-BE49-F238E27FC236}">
                <a16:creationId xmlns:a16="http://schemas.microsoft.com/office/drawing/2014/main" id="{27E37071-1953-F449-9911-5C43C3CE9F5E}"/>
              </a:ext>
            </a:extLst>
          </p:cNvPr>
          <p:cNvSpPr>
            <a:spLocks noGrp="1"/>
          </p:cNvSpPr>
          <p:nvPr>
            <p:ph type="ftr" sz="quarter" idx="3"/>
          </p:nvPr>
        </p:nvSpPr>
        <p:spPr>
          <a:xfrm>
            <a:off x="1195291" y="6447155"/>
            <a:ext cx="4644102" cy="365125"/>
          </a:xfrm>
          <a:prstGeom prst="rect">
            <a:avLst/>
          </a:prstGeom>
        </p:spPr>
        <p:txBody>
          <a:bodyPr vert="horz" lIns="91440" tIns="45720" rIns="91440" bIns="45720" rtlCol="0" anchor="ctr"/>
          <a:lstStyle>
            <a:lvl1pPr algn="l">
              <a:defRPr sz="1200" b="0" i="0" baseline="0">
                <a:solidFill>
                  <a:schemeClr val="accent6"/>
                </a:solidFill>
                <a:latin typeface="Helvetica" pitchFamily="2" charset="0"/>
              </a:defRPr>
            </a:lvl1pPr>
          </a:lstStyle>
          <a:p>
            <a:r>
              <a:rPr lang="en-US" dirty="0"/>
              <a:t>Edit footer to add department / title name</a:t>
            </a:r>
          </a:p>
        </p:txBody>
      </p:sp>
      <p:sp>
        <p:nvSpPr>
          <p:cNvPr id="6" name="Slide Number Placeholder 5">
            <a:extLst>
              <a:ext uri="{FF2B5EF4-FFF2-40B4-BE49-F238E27FC236}">
                <a16:creationId xmlns:a16="http://schemas.microsoft.com/office/drawing/2014/main" id="{7604E634-0D26-394D-BB12-B982CDF63771}"/>
              </a:ext>
            </a:extLst>
          </p:cNvPr>
          <p:cNvSpPr>
            <a:spLocks noGrp="1"/>
          </p:cNvSpPr>
          <p:nvPr>
            <p:ph type="sldNum" sz="quarter" idx="4"/>
          </p:nvPr>
        </p:nvSpPr>
        <p:spPr>
          <a:xfrm>
            <a:off x="9964658" y="6446291"/>
            <a:ext cx="460552" cy="365125"/>
          </a:xfrm>
          <a:prstGeom prst="rect">
            <a:avLst/>
          </a:prstGeom>
        </p:spPr>
        <p:txBody>
          <a:bodyPr vert="horz" lIns="91440" tIns="45720" rIns="91440" bIns="45720" rtlCol="0" anchor="ctr"/>
          <a:lstStyle>
            <a:lvl1pPr algn="l">
              <a:defRPr sz="1200" b="0" i="0" baseline="0">
                <a:solidFill>
                  <a:schemeClr val="accent6"/>
                </a:solidFill>
                <a:latin typeface="Helvetica" pitchFamily="2" charset="0"/>
              </a:defRPr>
            </a:lvl1pPr>
          </a:lstStyle>
          <a:p>
            <a:fld id="{8A16B8CB-D56F-2744-807F-154426EF1DF6}" type="slidenum">
              <a:rPr lang="en-US" smtClean="0"/>
              <a:pPr/>
              <a:t>‹#›</a:t>
            </a:fld>
            <a:endParaRPr lang="en-US" dirty="0"/>
          </a:p>
        </p:txBody>
      </p:sp>
      <p:sp>
        <p:nvSpPr>
          <p:cNvPr id="13" name="Title Placeholder 12">
            <a:extLst>
              <a:ext uri="{FF2B5EF4-FFF2-40B4-BE49-F238E27FC236}">
                <a16:creationId xmlns:a16="http://schemas.microsoft.com/office/drawing/2014/main" id="{F49C8A26-9D16-E04A-980E-5DD0108FDDB2}"/>
              </a:ext>
            </a:extLst>
          </p:cNvPr>
          <p:cNvSpPr>
            <a:spLocks noGrp="1"/>
          </p:cNvSpPr>
          <p:nvPr>
            <p:ph type="title"/>
          </p:nvPr>
        </p:nvSpPr>
        <p:spPr>
          <a:xfrm>
            <a:off x="806670" y="599090"/>
            <a:ext cx="10515600" cy="4424856"/>
          </a:xfrm>
          <a:prstGeom prst="rect">
            <a:avLst/>
          </a:prstGeom>
        </p:spPr>
        <p:txBody>
          <a:bodyPr vert="horz" lIns="91440" tIns="45720" rIns="91440" bIns="45720" rtlCol="0" anchor="ctr">
            <a:noAutofit/>
          </a:bodyPr>
          <a:lstStyle/>
          <a:p>
            <a:r>
              <a:rPr lang="en-US" dirty="0"/>
              <a:t>Click </a:t>
            </a:r>
            <a:br>
              <a:rPr lang="en-US" dirty="0"/>
            </a:br>
            <a:r>
              <a:rPr lang="en-US" dirty="0"/>
              <a:t>to edit </a:t>
            </a:r>
            <a:br>
              <a:rPr lang="en-US" dirty="0"/>
            </a:br>
            <a:r>
              <a:rPr lang="en-US" dirty="0"/>
              <a:t>Master </a:t>
            </a:r>
            <a:br>
              <a:rPr lang="en-US" dirty="0"/>
            </a:br>
            <a:r>
              <a:rPr lang="en-US" dirty="0"/>
              <a:t>title style</a:t>
            </a:r>
          </a:p>
        </p:txBody>
      </p:sp>
      <p:cxnSp>
        <p:nvCxnSpPr>
          <p:cNvPr id="12" name="Straight Connector 11">
            <a:extLst>
              <a:ext uri="{FF2B5EF4-FFF2-40B4-BE49-F238E27FC236}">
                <a16:creationId xmlns:a16="http://schemas.microsoft.com/office/drawing/2014/main" id="{25DF2674-7339-C84F-B2D7-B4544D96B62B}"/>
              </a:ext>
            </a:extLst>
          </p:cNvPr>
          <p:cNvCxnSpPr/>
          <p:nvPr userDrawn="1"/>
        </p:nvCxnSpPr>
        <p:spPr>
          <a:xfrm>
            <a:off x="9924902" y="6446291"/>
            <a:ext cx="0" cy="3651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71739F3-1551-AA48-B130-A5C00E7AFF2E}"/>
              </a:ext>
            </a:extLst>
          </p:cNvPr>
          <p:cNvPicPr>
            <a:picLocks noChangeAspect="1"/>
          </p:cNvPicPr>
          <p:nvPr userDrawn="1"/>
        </p:nvPicPr>
        <p:blipFill>
          <a:blip r:embed="rId10"/>
          <a:stretch>
            <a:fillRect/>
          </a:stretch>
        </p:blipFill>
        <p:spPr>
          <a:xfrm>
            <a:off x="10575320" y="7043604"/>
            <a:ext cx="1493900" cy="438715"/>
          </a:xfrm>
          <a:prstGeom prst="rect">
            <a:avLst/>
          </a:prstGeom>
        </p:spPr>
      </p:pic>
      <p:sp>
        <p:nvSpPr>
          <p:cNvPr id="17" name="Text Placeholder 2">
            <a:extLst>
              <a:ext uri="{FF2B5EF4-FFF2-40B4-BE49-F238E27FC236}">
                <a16:creationId xmlns:a16="http://schemas.microsoft.com/office/drawing/2014/main" id="{CF36C05F-ED3A-A549-A054-FE0517623086}"/>
              </a:ext>
            </a:extLst>
          </p:cNvPr>
          <p:cNvSpPr>
            <a:spLocks noGrp="1"/>
          </p:cNvSpPr>
          <p:nvPr>
            <p:ph type="body" idx="1"/>
          </p:nvPr>
        </p:nvSpPr>
        <p:spPr>
          <a:xfrm>
            <a:off x="806671" y="5127686"/>
            <a:ext cx="10371794" cy="804591"/>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88833981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49" r:id="rId3"/>
    <p:sldLayoutId id="2147483652" r:id="rId4"/>
    <p:sldLayoutId id="2147483656" r:id="rId5"/>
    <p:sldLayoutId id="2147483660" r:id="rId6"/>
    <p:sldLayoutId id="2147483659" r:id="rId7"/>
  </p:sldLayoutIdLst>
  <p:hf hdr="0"/>
  <p:txStyles>
    <p:titleStyle>
      <a:lvl1pPr algn="l" defTabSz="914377" rtl="0" eaLnBrk="1" latinLnBrk="0" hangingPunct="1">
        <a:lnSpc>
          <a:spcPct val="90000"/>
        </a:lnSpc>
        <a:spcBef>
          <a:spcPct val="0"/>
        </a:spcBef>
        <a:buNone/>
        <a:defRPr sz="6000" b="0" i="0" kern="1200" cap="all" baseline="0">
          <a:solidFill>
            <a:schemeClr val="bg1"/>
          </a:solidFill>
          <a:latin typeface="Arial Black" panose="020B0604020202020204" pitchFamily="34" charset="0"/>
          <a:ea typeface="+mj-ea"/>
          <a:cs typeface="+mj-cs"/>
        </a:defRPr>
      </a:lvl1pPr>
    </p:titleStyle>
    <p:bodyStyle>
      <a:lvl1pPr marL="0" indent="0" algn="l" defTabSz="914377" rtl="0" eaLnBrk="1" latinLnBrk="0" hangingPunct="1">
        <a:lnSpc>
          <a:spcPct val="90000"/>
        </a:lnSpc>
        <a:spcBef>
          <a:spcPts val="1000"/>
        </a:spcBef>
        <a:buFontTx/>
        <a:buNone/>
        <a:defRPr sz="2800" b="0" i="0" kern="1200" cap="all" baseline="0">
          <a:solidFill>
            <a:schemeClr val="bg2"/>
          </a:solidFill>
          <a:latin typeface="Helvetica" pitchFamily="2" charset="0"/>
          <a:ea typeface="+mn-ea"/>
          <a:cs typeface="+mn-cs"/>
        </a:defRPr>
      </a:lvl1pPr>
      <a:lvl2pPr marL="457189" indent="0" algn="ctr" defTabSz="914377" rtl="0" eaLnBrk="1" latinLnBrk="0" hangingPunct="1">
        <a:lnSpc>
          <a:spcPct val="90000"/>
        </a:lnSpc>
        <a:spcBef>
          <a:spcPts val="500"/>
        </a:spcBef>
        <a:buFontTx/>
        <a:buNone/>
        <a:defRPr sz="2400" kern="1200">
          <a:solidFill>
            <a:schemeClr val="bg2"/>
          </a:solidFill>
          <a:latin typeface="+mn-lt"/>
          <a:ea typeface="+mn-ea"/>
          <a:cs typeface="+mn-cs"/>
        </a:defRPr>
      </a:lvl2pPr>
      <a:lvl3pPr marL="914377" indent="0" algn="ctr" defTabSz="914377" rtl="0" eaLnBrk="1" latinLnBrk="0" hangingPunct="1">
        <a:lnSpc>
          <a:spcPct val="90000"/>
        </a:lnSpc>
        <a:spcBef>
          <a:spcPts val="500"/>
        </a:spcBef>
        <a:buFontTx/>
        <a:buNone/>
        <a:defRPr sz="2000" kern="1200">
          <a:solidFill>
            <a:schemeClr val="bg2"/>
          </a:solidFill>
          <a:latin typeface="+mn-lt"/>
          <a:ea typeface="+mn-ea"/>
          <a:cs typeface="+mn-cs"/>
        </a:defRPr>
      </a:lvl3pPr>
      <a:lvl4pPr marL="1371566"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4pPr>
      <a:lvl5pPr marL="1828754" indent="0" algn="ctr" defTabSz="914377" rtl="0" eaLnBrk="1" latinLnBrk="0" hangingPunct="1">
        <a:lnSpc>
          <a:spcPct val="90000"/>
        </a:lnSpc>
        <a:spcBef>
          <a:spcPts val="500"/>
        </a:spcBef>
        <a:buFontTx/>
        <a:buNone/>
        <a:defRPr sz="1800"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4B5A12-8659-4DA2-DEEE-59F1A8C2E61C}"/>
              </a:ext>
            </a:extLst>
          </p:cNvPr>
          <p:cNvSpPr txBox="1"/>
          <p:nvPr/>
        </p:nvSpPr>
        <p:spPr>
          <a:xfrm>
            <a:off x="9794513" y="6443758"/>
            <a:ext cx="281737" cy="414242"/>
          </a:xfrm>
          <a:prstGeom prst="rect">
            <a:avLst/>
          </a:prstGeom>
          <a:solidFill>
            <a:schemeClr val="bg1"/>
          </a:solidFill>
        </p:spPr>
        <p:txBody>
          <a:bodyPr wrap="square" rtlCol="0">
            <a:spAutoFit/>
          </a:bodyPr>
          <a:lstStyle/>
          <a:p>
            <a:endParaRPr lang="en-US" dirty="0"/>
          </a:p>
        </p:txBody>
      </p:sp>
      <p:pic>
        <p:nvPicPr>
          <p:cNvPr id="3" name="Picture 2" descr="A black background with blue text&#10;&#10;Description automatically generated">
            <a:extLst>
              <a:ext uri="{FF2B5EF4-FFF2-40B4-BE49-F238E27FC236}">
                <a16:creationId xmlns:a16="http://schemas.microsoft.com/office/drawing/2014/main" id="{CA81516C-001C-2755-B88E-8409E3306579}"/>
              </a:ext>
            </a:extLst>
          </p:cNvPr>
          <p:cNvPicPr>
            <a:picLocks noChangeAspect="1"/>
          </p:cNvPicPr>
          <p:nvPr/>
        </p:nvPicPr>
        <p:blipFill rotWithShape="1">
          <a:blip r:embed="rId3"/>
          <a:srcRect b="31314"/>
          <a:stretch/>
        </p:blipFill>
        <p:spPr>
          <a:xfrm>
            <a:off x="668929" y="332888"/>
            <a:ext cx="4631491" cy="879086"/>
          </a:xfrm>
          <a:prstGeom prst="rect">
            <a:avLst/>
          </a:prstGeom>
        </p:spPr>
      </p:pic>
      <p:sp>
        <p:nvSpPr>
          <p:cNvPr id="4" name="TextBox 3">
            <a:extLst>
              <a:ext uri="{FF2B5EF4-FFF2-40B4-BE49-F238E27FC236}">
                <a16:creationId xmlns:a16="http://schemas.microsoft.com/office/drawing/2014/main" id="{33699B2C-9534-5E2F-9DF0-EB1678706099}"/>
              </a:ext>
            </a:extLst>
          </p:cNvPr>
          <p:cNvSpPr txBox="1"/>
          <p:nvPr/>
        </p:nvSpPr>
        <p:spPr>
          <a:xfrm>
            <a:off x="804052" y="1377512"/>
            <a:ext cx="11083159" cy="9448740"/>
          </a:xfrm>
          <a:prstGeom prst="rect">
            <a:avLst/>
          </a:prstGeom>
          <a:noFill/>
        </p:spPr>
        <p:txBody>
          <a:bodyPr wrap="square" rtlCol="0">
            <a:spAutoFit/>
          </a:bodyPr>
          <a:lstStyle/>
          <a:p>
            <a:r>
              <a:rPr lang="en-US" sz="3200" dirty="0">
                <a:solidFill>
                  <a:srgbClr val="19468D"/>
                </a:solidFill>
                <a:latin typeface="+mj-lt"/>
                <a:ea typeface="Tahoma" panose="020B0604030504040204" pitchFamily="34" charset="0"/>
                <a:cs typeface="Tahoma" panose="020B0604030504040204" pitchFamily="34" charset="0"/>
              </a:rPr>
              <a:t>Subcommittee Report:</a:t>
            </a:r>
          </a:p>
          <a:p>
            <a:r>
              <a:rPr lang="en-US" sz="3200" b="1" dirty="0">
                <a:solidFill>
                  <a:srgbClr val="19468D"/>
                </a:solidFill>
                <a:latin typeface="+mj-lt"/>
                <a:ea typeface="Tahoma" panose="020B0604030504040204" pitchFamily="34" charset="0"/>
                <a:cs typeface="Tahoma" panose="020B0604030504040204" pitchFamily="34" charset="0"/>
              </a:rPr>
              <a:t>Reach, Partnerships, Dissemination &amp; Implementation</a:t>
            </a:r>
          </a:p>
          <a:p>
            <a:endParaRPr lang="en-US" sz="800" b="1" dirty="0">
              <a:solidFill>
                <a:srgbClr val="19468D"/>
              </a:solidFill>
              <a:latin typeface="+mj-lt"/>
              <a:ea typeface="Tahoma" panose="020B0604030504040204" pitchFamily="34" charset="0"/>
              <a:cs typeface="Tahoma" panose="020B0604030504040204" pitchFamily="34" charset="0"/>
            </a:endParaRPr>
          </a:p>
          <a:p>
            <a:pPr marL="365760" indent="-365760">
              <a:buFont typeface="Wingdings" panose="05000000000000000000" pitchFamily="2" charset="2"/>
              <a:buChar char="ü"/>
            </a:pPr>
            <a:r>
              <a:rPr lang="en-US" sz="2800" dirty="0">
                <a:solidFill>
                  <a:srgbClr val="19468D"/>
                </a:solidFill>
                <a:latin typeface="+mj-lt"/>
                <a:ea typeface="Tahoma" panose="020B0604030504040204" pitchFamily="34" charset="0"/>
                <a:cs typeface="Tahoma" panose="020B0604030504040204" pitchFamily="34" charset="0"/>
              </a:rPr>
              <a:t>Proof of concept it strong for using deep multimodal statewide data to inform care and policy.</a:t>
            </a:r>
          </a:p>
          <a:p>
            <a:pPr marL="914400" lvl="1" indent="-457200">
              <a:buFont typeface="Arial" panose="020B0604020202020204" pitchFamily="34" charset="0"/>
              <a:buChar char="•"/>
            </a:pPr>
            <a:r>
              <a:rPr lang="en-US" sz="2800" dirty="0">
                <a:solidFill>
                  <a:srgbClr val="19468D"/>
                </a:solidFill>
                <a:latin typeface="+mj-lt"/>
                <a:ea typeface="Tahoma" panose="020B0604030504040204" pitchFamily="34" charset="0"/>
                <a:cs typeface="Tahoma" panose="020B0604030504040204" pitchFamily="34" charset="0"/>
              </a:rPr>
              <a:t>Opportunity for new regional &amp; national data collaborations</a:t>
            </a:r>
          </a:p>
          <a:p>
            <a:pPr marL="365760" indent="-365760">
              <a:buFont typeface="Wingdings" panose="05000000000000000000" pitchFamily="2" charset="2"/>
              <a:buChar char="ü"/>
            </a:pPr>
            <a:r>
              <a:rPr lang="en-US" sz="2800" dirty="0">
                <a:solidFill>
                  <a:srgbClr val="19468D"/>
                </a:solidFill>
                <a:latin typeface="+mj-lt"/>
              </a:rPr>
              <a:t>Successful Community Leadership Institute for Kentucky (CLIK) training program would benefit from hybrid online asynchronous curriculum, virtual discussion and project groups, and in person events, extended to participants from across the state.</a:t>
            </a:r>
          </a:p>
          <a:p>
            <a:pPr marL="365760" indent="-365760">
              <a:buFont typeface="Wingdings" panose="05000000000000000000" pitchFamily="2" charset="2"/>
              <a:buChar char="ü"/>
            </a:pPr>
            <a:r>
              <a:rPr lang="en-US" sz="2800" dirty="0">
                <a:solidFill>
                  <a:srgbClr val="19468D"/>
                </a:solidFill>
                <a:latin typeface="+mj-lt"/>
              </a:rPr>
              <a:t>Strong potential for synergy with UK Cooperative Extension Service in training, outreach, dissemination &amp; implementation.</a:t>
            </a:r>
          </a:p>
          <a:p>
            <a:pPr marL="365760" indent="-365760">
              <a:buFont typeface="Wingdings" panose="05000000000000000000" pitchFamily="2" charset="2"/>
              <a:buChar char="ü"/>
            </a:pPr>
            <a:endParaRPr lang="en-US" sz="2800" dirty="0">
              <a:solidFill>
                <a:srgbClr val="19468D"/>
              </a:solidFill>
              <a:latin typeface="+mj-lt"/>
            </a:endParaRPr>
          </a:p>
          <a:p>
            <a:endParaRPr lang="en-US" sz="4000" dirty="0">
              <a:solidFill>
                <a:srgbClr val="19468D"/>
              </a:solidFill>
              <a:latin typeface="+mj-lt"/>
            </a:endParaRPr>
          </a:p>
          <a:p>
            <a:endParaRPr lang="en-US" sz="4000" dirty="0">
              <a:solidFill>
                <a:srgbClr val="19468D"/>
              </a:solidFill>
              <a:latin typeface="+mj-lt"/>
            </a:endParaRPr>
          </a:p>
          <a:p>
            <a:endParaRPr lang="en-US" sz="4000" dirty="0">
              <a:solidFill>
                <a:srgbClr val="19468D"/>
              </a:solidFill>
              <a:latin typeface="+mj-lt"/>
            </a:endParaRPr>
          </a:p>
          <a:p>
            <a:endParaRPr lang="en-US" sz="4000" dirty="0">
              <a:solidFill>
                <a:srgbClr val="19468D"/>
              </a:solidFill>
              <a:latin typeface="+mj-lt"/>
            </a:endParaRPr>
          </a:p>
          <a:p>
            <a:endParaRPr lang="en-US" sz="4000" dirty="0">
              <a:solidFill>
                <a:srgbClr val="19468D"/>
              </a:solidFill>
              <a:latin typeface="+mj-lt"/>
            </a:endParaRPr>
          </a:p>
          <a:p>
            <a:endParaRPr lang="en-US" sz="4000" dirty="0">
              <a:solidFill>
                <a:srgbClr val="19468D"/>
              </a:solidFill>
              <a:latin typeface="+mj-lt"/>
            </a:endParaRPr>
          </a:p>
        </p:txBody>
      </p:sp>
    </p:spTree>
    <p:extLst>
      <p:ext uri="{BB962C8B-B14F-4D97-AF65-F5344CB8AC3E}">
        <p14:creationId xmlns:p14="http://schemas.microsoft.com/office/powerpoint/2010/main" val="1115293862"/>
      </p:ext>
    </p:extLst>
  </p:cSld>
  <p:clrMapOvr>
    <a:masterClrMapping/>
  </p:clrMapOvr>
</p:sld>
</file>

<file path=ppt/theme/theme1.xml><?xml version="1.0" encoding="utf-8"?>
<a:theme xmlns:a="http://schemas.openxmlformats.org/drawingml/2006/main" name="Office Theme">
  <a:themeElements>
    <a:clrScheme name="UK Brand Color Set">
      <a:dk1>
        <a:srgbClr val="0033A0"/>
      </a:dk1>
      <a:lt1>
        <a:srgbClr val="FFFFFF"/>
      </a:lt1>
      <a:dk2>
        <a:srgbClr val="1B365D"/>
      </a:dk2>
      <a:lt2>
        <a:srgbClr val="DCDDDE"/>
      </a:lt2>
      <a:accent1>
        <a:srgbClr val="1E8AFF"/>
      </a:accent1>
      <a:accent2>
        <a:srgbClr val="FFA360"/>
      </a:accent2>
      <a:accent3>
        <a:srgbClr val="4CBCC0"/>
      </a:accent3>
      <a:accent4>
        <a:srgbClr val="FFC000"/>
      </a:accent4>
      <a:accent5>
        <a:srgbClr val="B1C9E8"/>
      </a:accent5>
      <a:accent6>
        <a:srgbClr val="D6D2C3"/>
      </a:accent6>
      <a:hlink>
        <a:srgbClr val="0C3AA7"/>
      </a:hlink>
      <a:folHlink>
        <a:srgbClr val="2247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Blue Speckle PowerPoint Template 16x9" id="{EDD7F30A-B8B4-7543-86C7-2433AB860907}" vid="{91E28251-BC54-7142-9F53-A4C9FF9332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45BC41D60B2C4296EBC7E4E2D4AABE" ma:contentTypeVersion="17" ma:contentTypeDescription="Create a new document." ma:contentTypeScope="" ma:versionID="6762a998ac0a7e744e241823c7fda13a">
  <xsd:schema xmlns:xsd="http://www.w3.org/2001/XMLSchema" xmlns:xs="http://www.w3.org/2001/XMLSchema" xmlns:p="http://schemas.microsoft.com/office/2006/metadata/properties" xmlns:ns2="f7391561-85a8-4a1a-a2f3-984bf28367db" xmlns:ns3="27ed5eab-4507-44f7-b419-7c2e8d161303" targetNamespace="http://schemas.microsoft.com/office/2006/metadata/properties" ma:root="true" ma:fieldsID="0ad72583d7cbd39b2ba68e65f89b2f91" ns2:_="" ns3:_="">
    <xsd:import namespace="f7391561-85a8-4a1a-a2f3-984bf28367db"/>
    <xsd:import namespace="27ed5eab-4507-44f7-b419-7c2e8d1613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91561-85a8-4a1a-a2f3-984bf2836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ed5eab-4507-44f7-b419-7c2e8d1613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b81a534-75fd-4027-9009-fa59f487ba0a}" ma:internalName="TaxCatchAll" ma:showField="CatchAllData" ma:web="27ed5eab-4507-44f7-b419-7c2e8d161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ed5eab-4507-44f7-b419-7c2e8d161303" xsi:nil="true"/>
    <lcf76f155ced4ddcb4097134ff3c332f xmlns="f7391561-85a8-4a1a-a2f3-984bf28367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48090F-8050-4221-9DDF-B101114F66CF}"/>
</file>

<file path=customXml/itemProps2.xml><?xml version="1.0" encoding="utf-8"?>
<ds:datastoreItem xmlns:ds="http://schemas.openxmlformats.org/officeDocument/2006/customXml" ds:itemID="{F370B4D1-4E78-4006-8996-12B866C7ED40}"/>
</file>

<file path=customXml/itemProps3.xml><?xml version="1.0" encoding="utf-8"?>
<ds:datastoreItem xmlns:ds="http://schemas.openxmlformats.org/officeDocument/2006/customXml" ds:itemID="{202FD417-1D05-4E39-B5F8-EBBAEACCD311}"/>
</file>

<file path=docProps/app.xml><?xml version="1.0" encoding="utf-8"?>
<Properties xmlns="http://schemas.openxmlformats.org/officeDocument/2006/extended-properties" xmlns:vt="http://schemas.openxmlformats.org/officeDocument/2006/docPropsVTypes">
  <Template>UK Blue Radial PowerPoint Template 16x9</Template>
  <TotalTime>12746</TotalTime>
  <Words>99</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Hartmann</dc:creator>
  <cp:lastModifiedBy>Katherine Hartmann</cp:lastModifiedBy>
  <cp:revision>56</cp:revision>
  <cp:lastPrinted>2024-05-09T01:40:25Z</cp:lastPrinted>
  <dcterms:created xsi:type="dcterms:W3CDTF">2023-12-16T17:32:46Z</dcterms:created>
  <dcterms:modified xsi:type="dcterms:W3CDTF">2024-12-04T19:27:29Z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0x0101008845BC41D60B2C4296EBC7E4E2D4AABE</vt:lpwstr>
  </property>
</Properties>
</file>